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61" r:id="rId2"/>
    <p:sldId id="260" r:id="rId3"/>
    <p:sldId id="257" r:id="rId4"/>
    <p:sldId id="258" r:id="rId5"/>
    <p:sldId id="259"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Celestia-R1---OverlayTitle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397750" cy="6858000"/>
          </a:xfrm>
          <a:prstGeom prst="rect">
            <a:avLst/>
          </a:prstGeom>
        </p:spPr>
      </p:pic>
      <p:sp>
        <p:nvSpPr>
          <p:cNvPr id="2" name="Title 1"/>
          <p:cNvSpPr>
            <a:spLocks noGrp="1"/>
          </p:cNvSpPr>
          <p:nvPr>
            <p:ph type="ctrTitle"/>
          </p:nvPr>
        </p:nvSpPr>
        <p:spPr>
          <a:xfrm>
            <a:off x="2743973" y="1964267"/>
            <a:ext cx="5714228" cy="2421464"/>
          </a:xfrm>
        </p:spPr>
        <p:txBody>
          <a:bodyPr anchor="b">
            <a:normAutofit/>
          </a:bodyPr>
          <a:lstStyle>
            <a:lvl1pPr algn="r">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2743973" y="4385733"/>
            <a:ext cx="5714228"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752311" y="5870576"/>
            <a:ext cx="1212173" cy="377825"/>
          </a:xfrm>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a:xfrm>
            <a:off x="2743973" y="5870576"/>
            <a:ext cx="3932137" cy="377825"/>
          </a:xfrm>
        </p:spPr>
        <p:txBody>
          <a:bodyPr/>
          <a:lstStyle/>
          <a:p>
            <a:endParaRPr lang="en-US"/>
          </a:p>
        </p:txBody>
      </p:sp>
      <p:sp>
        <p:nvSpPr>
          <p:cNvPr id="6" name="Slide Number Placeholder 5"/>
          <p:cNvSpPr>
            <a:spLocks noGrp="1"/>
          </p:cNvSpPr>
          <p:nvPr>
            <p:ph type="sldNum" sz="quarter" idx="12"/>
          </p:nvPr>
        </p:nvSpPr>
        <p:spPr>
          <a:xfrm>
            <a:off x="8040685" y="5870576"/>
            <a:ext cx="417516" cy="377825"/>
          </a:xfrm>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276720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4732865"/>
            <a:ext cx="7772400" cy="566738"/>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401" y="932112"/>
            <a:ext cx="6858000"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57201" y="5299603"/>
            <a:ext cx="77724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3B2F21-C11C-4CD7-9C8A-028BC0307730}"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3554921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3" y="609602"/>
            <a:ext cx="7772399"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457202" y="4343400"/>
            <a:ext cx="7772399"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136716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7" name="Picture 1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4" name="TextBox 13"/>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988671" y="3352800"/>
            <a:ext cx="6876133" cy="381000"/>
          </a:xfrm>
        </p:spPr>
        <p:txBody>
          <a:bodyPr anchor="ctr">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462266" y="4343400"/>
            <a:ext cx="77724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831500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3291648"/>
            <a:ext cx="7772401" cy="1468800"/>
          </a:xfrm>
        </p:spPr>
        <p:txBody>
          <a:bodyPr anchor="b">
            <a:normAutofit/>
          </a:bodyPr>
          <a:lstStyle>
            <a:lvl1pPr algn="l">
              <a:defRPr sz="2800" b="0" cap="none"/>
            </a:lvl1pPr>
          </a:lstStyle>
          <a:p>
            <a:r>
              <a:rPr lang="en-US"/>
              <a:t>Click to edit Master title style</a:t>
            </a:r>
            <a:endParaRPr lang="en-US" dirty="0"/>
          </a:p>
        </p:txBody>
      </p:sp>
      <p:sp>
        <p:nvSpPr>
          <p:cNvPr id="3" name="Text Placeholder 2"/>
          <p:cNvSpPr>
            <a:spLocks noGrp="1"/>
          </p:cNvSpPr>
          <p:nvPr>
            <p:ph type="body" idx="1"/>
          </p:nvPr>
        </p:nvSpPr>
        <p:spPr>
          <a:xfrm>
            <a:off x="457200" y="4760448"/>
            <a:ext cx="7772402"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3925135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1" name="TextBox 10"/>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6" name="TextBox 15"/>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457200" y="3886200"/>
            <a:ext cx="7772401" cy="8890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57200" y="4775200"/>
            <a:ext cx="7772401" cy="10160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14337302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4440" y="609602"/>
            <a:ext cx="7772401" cy="2743199"/>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464440" y="3505200"/>
            <a:ext cx="7772401" cy="8382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64439" y="4343400"/>
            <a:ext cx="7772401" cy="14478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40198653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8" name="Title 1"/>
          <p:cNvSpPr>
            <a:spLocks noGrp="1"/>
          </p:cNvSpPr>
          <p:nvPr>
            <p:ph type="title"/>
          </p:nvPr>
        </p:nvSpPr>
        <p:spPr>
          <a:xfrm>
            <a:off x="457200" y="609601"/>
            <a:ext cx="7772400" cy="1456267"/>
          </a:xfrm>
        </p:spPr>
        <p:txBody>
          <a:bodyPr>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2898846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Vertical Title 1"/>
          <p:cNvSpPr>
            <a:spLocks noGrp="1"/>
          </p:cNvSpPr>
          <p:nvPr>
            <p:ph type="title" orient="vert"/>
          </p:nvPr>
        </p:nvSpPr>
        <p:spPr>
          <a:xfrm>
            <a:off x="6552978" y="609600"/>
            <a:ext cx="1676621" cy="5181601"/>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5990184"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3581130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3097245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2" y="3308581"/>
            <a:ext cx="77724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457201" y="4777381"/>
            <a:ext cx="7772400" cy="860400"/>
          </a:xfrm>
        </p:spPr>
        <p:txBody>
          <a:bodyPr anchor="t">
            <a:normAutofit/>
          </a:bodyPr>
          <a:lstStyle>
            <a:lvl1pPr marL="0" indent="0" algn="l">
              <a:buNone/>
              <a:defRPr sz="18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3B2F21-C11C-4CD7-9C8A-028BC0307730}"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4024477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1" y="2142068"/>
            <a:ext cx="3813048"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6553" y="2142068"/>
            <a:ext cx="3813048"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3B2F21-C11C-4CD7-9C8A-028BC0307730}"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1679672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43480" y="2218267"/>
            <a:ext cx="354060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11120" y="2218267"/>
            <a:ext cx="3518480"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6552"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3B2F21-C11C-4CD7-9C8A-028BC0307730}" type="datetimeFigureOut">
              <a:rPr lang="en-US" smtClean="0"/>
              <a:t>5/1/2019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2801680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609601"/>
            <a:ext cx="7772400" cy="1456267"/>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3B2F21-C11C-4CD7-9C8A-028BC0307730}" type="datetimeFigureOut">
              <a:rPr lang="en-US" smtClean="0"/>
              <a:t>5/1/2019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3718370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Date Placeholder 1"/>
          <p:cNvSpPr>
            <a:spLocks noGrp="1"/>
          </p:cNvSpPr>
          <p:nvPr>
            <p:ph type="dt" sz="half" idx="10"/>
          </p:nvPr>
        </p:nvSpPr>
        <p:spPr/>
        <p:txBody>
          <a:bodyPr/>
          <a:lstStyle/>
          <a:p>
            <a:fld id="{283B2F21-C11C-4CD7-9C8A-028BC0307730}" type="datetimeFigureOut">
              <a:rPr lang="en-US" smtClean="0"/>
              <a:t>5/1/2019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2426471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1718" y="1557868"/>
            <a:ext cx="2862910" cy="1439332"/>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606144" y="609601"/>
            <a:ext cx="4627975"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61718" y="2997200"/>
            <a:ext cx="2862910" cy="184573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3B2F21-C11C-4CD7-9C8A-028BC0307730}"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2089993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1" name="Picture 10"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2128" y="1735672"/>
            <a:ext cx="4097204"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029200" y="914400"/>
            <a:ext cx="3200400"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dirty="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62128" y="3107272"/>
            <a:ext cx="4097204"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3B2F21-C11C-4CD7-9C8A-028BC0307730}"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E63D56-9076-4B73-90FA-8808B84467F9}" type="slidenum">
              <a:rPr lang="en-US" smtClean="0"/>
              <a:t>‹#›</a:t>
            </a:fld>
            <a:endParaRPr lang="en-US"/>
          </a:p>
        </p:txBody>
      </p:sp>
    </p:spTree>
    <p:extLst>
      <p:ext uri="{BB962C8B-B14F-4D97-AF65-F5344CB8AC3E}">
        <p14:creationId xmlns:p14="http://schemas.microsoft.com/office/powerpoint/2010/main" val="450667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9601"/>
            <a:ext cx="7772400"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2142068"/>
            <a:ext cx="7772400"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23712" y="5870576"/>
            <a:ext cx="1212173"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83B2F21-C11C-4CD7-9C8A-028BC0307730}" type="datetimeFigureOut">
              <a:rPr lang="en-US" smtClean="0"/>
              <a:t>5/1/2019</a:t>
            </a:fld>
            <a:endParaRPr lang="en-US"/>
          </a:p>
        </p:txBody>
      </p:sp>
      <p:sp>
        <p:nvSpPr>
          <p:cNvPr id="5" name="Footer Placeholder 4"/>
          <p:cNvSpPr>
            <a:spLocks noGrp="1"/>
          </p:cNvSpPr>
          <p:nvPr>
            <p:ph type="ftr" sz="quarter" idx="3"/>
          </p:nvPr>
        </p:nvSpPr>
        <p:spPr>
          <a:xfrm>
            <a:off x="457200" y="5870576"/>
            <a:ext cx="5990311"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7812085" y="5870576"/>
            <a:ext cx="417516"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5E63D56-9076-4B73-90FA-8808B84467F9}" type="slidenum">
              <a:rPr lang="en-US" smtClean="0"/>
              <a:t>‹#›</a:t>
            </a:fld>
            <a:endParaRPr lang="en-US"/>
          </a:p>
        </p:txBody>
      </p:sp>
    </p:spTree>
    <p:extLst>
      <p:ext uri="{BB962C8B-B14F-4D97-AF65-F5344CB8AC3E}">
        <p14:creationId xmlns:p14="http://schemas.microsoft.com/office/powerpoint/2010/main" val="1587585314"/>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F61E1-50CF-4F3D-9E5F-9D0BB081E37A}"/>
              </a:ext>
            </a:extLst>
          </p:cNvPr>
          <p:cNvSpPr>
            <a:spLocks noGrp="1"/>
          </p:cNvSpPr>
          <p:nvPr>
            <p:ph type="title"/>
          </p:nvPr>
        </p:nvSpPr>
        <p:spPr>
          <a:xfrm>
            <a:off x="457200" y="188640"/>
            <a:ext cx="8229600" cy="1143000"/>
          </a:xfrm>
        </p:spPr>
        <p:txBody>
          <a:bodyPr>
            <a:noAutofit/>
          </a:bodyPr>
          <a:lstStyle/>
          <a:p>
            <a:r>
              <a:rPr lang="en-IN" sz="7200" dirty="0">
                <a:solidFill>
                  <a:srgbClr val="FF0000"/>
                </a:solidFill>
                <a:latin typeface="Algerian" panose="04020705040A02060702" pitchFamily="82" charset="0"/>
              </a:rPr>
              <a:t>          </a:t>
            </a:r>
            <a:r>
              <a:rPr lang="en-IN" sz="7200" dirty="0">
                <a:solidFill>
                  <a:srgbClr val="FFFF00"/>
                </a:solidFill>
                <a:latin typeface="Algerian" panose="04020705040A02060702" pitchFamily="82" charset="0"/>
              </a:rPr>
              <a:t>POCKETS</a:t>
            </a:r>
          </a:p>
        </p:txBody>
      </p:sp>
      <p:sp>
        <p:nvSpPr>
          <p:cNvPr id="3" name="Content Placeholder 2">
            <a:extLst>
              <a:ext uri="{FF2B5EF4-FFF2-40B4-BE49-F238E27FC236}">
                <a16:creationId xmlns:a16="http://schemas.microsoft.com/office/drawing/2014/main" id="{D162F4BC-8C71-427C-BE55-CF3BAC221DBE}"/>
              </a:ext>
            </a:extLst>
          </p:cNvPr>
          <p:cNvSpPr>
            <a:spLocks noGrp="1"/>
          </p:cNvSpPr>
          <p:nvPr>
            <p:ph idx="1"/>
          </p:nvPr>
        </p:nvSpPr>
        <p:spPr>
          <a:xfrm>
            <a:off x="107504" y="1111970"/>
            <a:ext cx="9036496" cy="5746030"/>
          </a:xfrm>
        </p:spPr>
        <p:txBody>
          <a:bodyPr>
            <a:normAutofit fontScale="55000" lnSpcReduction="20000"/>
          </a:bodyPr>
          <a:lstStyle/>
          <a:p>
            <a:pPr fontAlgn="base"/>
            <a:r>
              <a:rPr lang="en-US" sz="3800" dirty="0"/>
              <a:t>Project Description:</a:t>
            </a:r>
          </a:p>
          <a:p>
            <a:pPr fontAlgn="base"/>
            <a:r>
              <a:rPr lang="en-US" sz="3800" dirty="0"/>
              <a:t>Title</a:t>
            </a:r>
            <a:r>
              <a:rPr lang="en-US" dirty="0"/>
              <a:t>: POCKETS</a:t>
            </a:r>
          </a:p>
          <a:p>
            <a:pPr fontAlgn="base"/>
            <a:r>
              <a:rPr lang="en-US" sz="3800" dirty="0"/>
              <a:t>Overview</a:t>
            </a:r>
            <a:r>
              <a:rPr lang="en-US" dirty="0"/>
              <a:t>: A payment gateway that offers comprehensive payment services for customer</a:t>
            </a:r>
          </a:p>
          <a:p>
            <a:pPr fontAlgn="base"/>
            <a:r>
              <a:rPr lang="en-US" dirty="0"/>
              <a:t>Purpose &amp; Need: Ever felt it would be nice if you had an accountant or your own personal budget manager? Well POCKETS is the </a:t>
            </a:r>
            <a:r>
              <a:rPr lang="en-US" dirty="0" err="1"/>
              <a:t>goto</a:t>
            </a:r>
            <a:r>
              <a:rPr lang="en-US" dirty="0"/>
              <a:t> app for you! We’ve got you covered from keeping an eye on your budget and noting down your IOUs and lots of exciting offers and discounts are guaranteed!</a:t>
            </a:r>
            <a:br>
              <a:rPr lang="en-US" dirty="0"/>
            </a:br>
            <a:r>
              <a:rPr lang="en-US" sz="3800" dirty="0"/>
              <a:t>Approach: </a:t>
            </a:r>
          </a:p>
          <a:p>
            <a:pPr lvl="1" fontAlgn="base"/>
            <a:r>
              <a:rPr lang="en-US" sz="3300" dirty="0"/>
              <a:t>1.We made a mind map of all the essentials of a payment gateway and drew down how we’d like each interface to look, and came up with a few new features we felt we would find useful. </a:t>
            </a:r>
          </a:p>
          <a:p>
            <a:pPr lvl="1" fontAlgn="base"/>
            <a:endParaRPr lang="en-US" sz="2900" dirty="0"/>
          </a:p>
          <a:p>
            <a:pPr lvl="1" fontAlgn="base"/>
            <a:r>
              <a:rPr lang="en-US" sz="3300" dirty="0"/>
              <a:t>2. Next we had to build the frontend, we used the Java packages AWT(Abstract Window Toolkit) and Swings, the GUI widget toolkit to develop our interfaces. We even added some animations for representing loading, displaying different sections of credit card etc.</a:t>
            </a:r>
          </a:p>
          <a:p>
            <a:pPr lvl="1" fontAlgn="base"/>
            <a:r>
              <a:rPr lang="en-US" sz="3300" dirty="0"/>
              <a:t>3. In the backend we’ve added all the necessary functionalities to register yourself to POCKETS, make and receive payments, send gift cards, add and store all your card credentials, and if you’re lucky, your can even win cash from a scratch card… All payments, sent and received reflect in your net balance and add to your respective budget section.</a:t>
            </a:r>
          </a:p>
          <a:p>
            <a:endParaRPr lang="en-IN" dirty="0"/>
          </a:p>
        </p:txBody>
      </p:sp>
      <p:sp>
        <p:nvSpPr>
          <p:cNvPr id="6" name="TextBox 5">
            <a:extLst>
              <a:ext uri="{FF2B5EF4-FFF2-40B4-BE49-F238E27FC236}">
                <a16:creationId xmlns:a16="http://schemas.microsoft.com/office/drawing/2014/main" id="{BDB3D2DF-A808-4822-906C-E39CB608198C}"/>
              </a:ext>
            </a:extLst>
          </p:cNvPr>
          <p:cNvSpPr txBox="1"/>
          <p:nvPr/>
        </p:nvSpPr>
        <p:spPr>
          <a:xfrm>
            <a:off x="1907704" y="-36443"/>
            <a:ext cx="864096" cy="923330"/>
          </a:xfrm>
          <a:prstGeom prst="rect">
            <a:avLst/>
          </a:prstGeom>
          <a:noFill/>
        </p:spPr>
        <p:txBody>
          <a:bodyPr wrap="square" rtlCol="0">
            <a:spAutoFit/>
          </a:bodyPr>
          <a:lstStyle/>
          <a:p>
            <a:r>
              <a:rPr lang="en-IN" sz="5400" b="1" dirty="0">
                <a:solidFill>
                  <a:schemeClr val="tx1">
                    <a:lumMod val="95000"/>
                  </a:schemeClr>
                </a:solidFill>
                <a:latin typeface="Blackadder ITC" panose="04020505051007020D02" pitchFamily="82" charset="0"/>
              </a:rPr>
              <a:t>my</a:t>
            </a:r>
          </a:p>
        </p:txBody>
      </p:sp>
    </p:spTree>
    <p:extLst>
      <p:ext uri="{BB962C8B-B14F-4D97-AF65-F5344CB8AC3E}">
        <p14:creationId xmlns:p14="http://schemas.microsoft.com/office/powerpoint/2010/main" val="4153682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7DB856-F924-40EA-8EC5-C3B44E2F7412}"/>
              </a:ext>
            </a:extLst>
          </p:cNvPr>
          <p:cNvSpPr/>
          <p:nvPr/>
        </p:nvSpPr>
        <p:spPr>
          <a:xfrm>
            <a:off x="1619672" y="2180081"/>
            <a:ext cx="1368152" cy="50405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LOGIN</a:t>
            </a:r>
          </a:p>
        </p:txBody>
      </p:sp>
      <p:sp>
        <p:nvSpPr>
          <p:cNvPr id="8" name="Rectangle 7">
            <a:extLst>
              <a:ext uri="{FF2B5EF4-FFF2-40B4-BE49-F238E27FC236}">
                <a16:creationId xmlns:a16="http://schemas.microsoft.com/office/drawing/2014/main" id="{9868325F-93E1-4673-8F34-E0EA05E181F7}"/>
              </a:ext>
            </a:extLst>
          </p:cNvPr>
          <p:cNvSpPr/>
          <p:nvPr/>
        </p:nvSpPr>
        <p:spPr>
          <a:xfrm>
            <a:off x="3206229" y="980728"/>
            <a:ext cx="1440160" cy="57606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ADD CARD </a:t>
            </a:r>
          </a:p>
        </p:txBody>
      </p:sp>
      <p:sp>
        <p:nvSpPr>
          <p:cNvPr id="10" name="Rectangle 9">
            <a:extLst>
              <a:ext uri="{FF2B5EF4-FFF2-40B4-BE49-F238E27FC236}">
                <a16:creationId xmlns:a16="http://schemas.microsoft.com/office/drawing/2014/main" id="{901BFDE7-89F7-48B5-B034-64E0C91748E2}"/>
              </a:ext>
            </a:extLst>
          </p:cNvPr>
          <p:cNvSpPr/>
          <p:nvPr/>
        </p:nvSpPr>
        <p:spPr>
          <a:xfrm>
            <a:off x="78425" y="3509350"/>
            <a:ext cx="1325254" cy="55466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DATA</a:t>
            </a:r>
          </a:p>
        </p:txBody>
      </p:sp>
      <p:sp>
        <p:nvSpPr>
          <p:cNvPr id="11" name="Rectangle 10">
            <a:extLst>
              <a:ext uri="{FF2B5EF4-FFF2-40B4-BE49-F238E27FC236}">
                <a16:creationId xmlns:a16="http://schemas.microsoft.com/office/drawing/2014/main" id="{14D503CD-13F9-4F19-BCE3-A61FE494C02A}"/>
              </a:ext>
            </a:extLst>
          </p:cNvPr>
          <p:cNvSpPr/>
          <p:nvPr/>
        </p:nvSpPr>
        <p:spPr>
          <a:xfrm>
            <a:off x="2964406" y="3553106"/>
            <a:ext cx="1512168" cy="50405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HOME</a:t>
            </a:r>
            <a:r>
              <a:rPr lang="en-IN" dirty="0"/>
              <a:t> </a:t>
            </a:r>
          </a:p>
        </p:txBody>
      </p:sp>
      <p:sp>
        <p:nvSpPr>
          <p:cNvPr id="12" name="Rectangle 11">
            <a:extLst>
              <a:ext uri="{FF2B5EF4-FFF2-40B4-BE49-F238E27FC236}">
                <a16:creationId xmlns:a16="http://schemas.microsoft.com/office/drawing/2014/main" id="{204C587B-354A-40AE-BAF5-BEE0B7D1BA8D}"/>
              </a:ext>
            </a:extLst>
          </p:cNvPr>
          <p:cNvSpPr/>
          <p:nvPr/>
        </p:nvSpPr>
        <p:spPr>
          <a:xfrm>
            <a:off x="5306394" y="3523909"/>
            <a:ext cx="1512168" cy="77184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BUDGET</a:t>
            </a:r>
          </a:p>
          <a:p>
            <a:pPr algn="ctr"/>
            <a:r>
              <a:rPr lang="en-IN" b="1" dirty="0">
                <a:solidFill>
                  <a:srgbClr val="FF0000"/>
                </a:solidFill>
                <a:latin typeface="Arial" panose="020B0604020202020204" pitchFamily="34" charset="0"/>
                <a:cs typeface="Arial" panose="020B0604020202020204" pitchFamily="34" charset="0"/>
              </a:rPr>
              <a:t>TRACKER</a:t>
            </a:r>
          </a:p>
        </p:txBody>
      </p:sp>
      <p:sp>
        <p:nvSpPr>
          <p:cNvPr id="18" name="Rectangle 17">
            <a:extLst>
              <a:ext uri="{FF2B5EF4-FFF2-40B4-BE49-F238E27FC236}">
                <a16:creationId xmlns:a16="http://schemas.microsoft.com/office/drawing/2014/main" id="{AFD6E76E-7492-4569-81CC-8A77FF225B53}"/>
              </a:ext>
            </a:extLst>
          </p:cNvPr>
          <p:cNvSpPr/>
          <p:nvPr/>
        </p:nvSpPr>
        <p:spPr>
          <a:xfrm>
            <a:off x="5286723" y="2721750"/>
            <a:ext cx="1440160" cy="6120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OFFERS</a:t>
            </a:r>
          </a:p>
        </p:txBody>
      </p:sp>
      <p:sp>
        <p:nvSpPr>
          <p:cNvPr id="19" name="Rectangle 18">
            <a:extLst>
              <a:ext uri="{FF2B5EF4-FFF2-40B4-BE49-F238E27FC236}">
                <a16:creationId xmlns:a16="http://schemas.microsoft.com/office/drawing/2014/main" id="{151DD607-1C47-4A3C-8117-99043B9725FB}"/>
              </a:ext>
            </a:extLst>
          </p:cNvPr>
          <p:cNvSpPr/>
          <p:nvPr/>
        </p:nvSpPr>
        <p:spPr>
          <a:xfrm>
            <a:off x="5306394" y="4591956"/>
            <a:ext cx="1512168" cy="57606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GIFT CARDS</a:t>
            </a:r>
          </a:p>
        </p:txBody>
      </p:sp>
      <p:sp>
        <p:nvSpPr>
          <p:cNvPr id="20" name="Rectangle 19">
            <a:extLst>
              <a:ext uri="{FF2B5EF4-FFF2-40B4-BE49-F238E27FC236}">
                <a16:creationId xmlns:a16="http://schemas.microsoft.com/office/drawing/2014/main" id="{C48FEF1B-9FB6-494A-80BA-800FA2D83C10}"/>
              </a:ext>
            </a:extLst>
          </p:cNvPr>
          <p:cNvSpPr/>
          <p:nvPr/>
        </p:nvSpPr>
        <p:spPr>
          <a:xfrm>
            <a:off x="5315468" y="5417410"/>
            <a:ext cx="1476164" cy="77184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IOU &amp; UOME</a:t>
            </a:r>
          </a:p>
        </p:txBody>
      </p:sp>
      <p:sp>
        <p:nvSpPr>
          <p:cNvPr id="21" name="Rectangle 20">
            <a:extLst>
              <a:ext uri="{FF2B5EF4-FFF2-40B4-BE49-F238E27FC236}">
                <a16:creationId xmlns:a16="http://schemas.microsoft.com/office/drawing/2014/main" id="{6CFB4E3B-D0B9-4A27-BBC4-678A9511A6E6}"/>
              </a:ext>
            </a:extLst>
          </p:cNvPr>
          <p:cNvSpPr/>
          <p:nvPr/>
        </p:nvSpPr>
        <p:spPr>
          <a:xfrm>
            <a:off x="5265570" y="2024356"/>
            <a:ext cx="1512168" cy="5359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PAYMENT</a:t>
            </a:r>
          </a:p>
        </p:txBody>
      </p:sp>
      <p:sp>
        <p:nvSpPr>
          <p:cNvPr id="22" name="Rectangle 21">
            <a:extLst>
              <a:ext uri="{FF2B5EF4-FFF2-40B4-BE49-F238E27FC236}">
                <a16:creationId xmlns:a16="http://schemas.microsoft.com/office/drawing/2014/main" id="{4C083A3E-BE2F-4BD4-8B24-590E46737953}"/>
              </a:ext>
            </a:extLst>
          </p:cNvPr>
          <p:cNvSpPr/>
          <p:nvPr/>
        </p:nvSpPr>
        <p:spPr>
          <a:xfrm>
            <a:off x="7290264" y="1995729"/>
            <a:ext cx="1512168" cy="5963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OTP</a:t>
            </a:r>
          </a:p>
        </p:txBody>
      </p:sp>
      <p:sp>
        <p:nvSpPr>
          <p:cNvPr id="23" name="Rectangle 22">
            <a:extLst>
              <a:ext uri="{FF2B5EF4-FFF2-40B4-BE49-F238E27FC236}">
                <a16:creationId xmlns:a16="http://schemas.microsoft.com/office/drawing/2014/main" id="{6D0A8FEB-3552-46E0-885D-E3163E351E7A}"/>
              </a:ext>
            </a:extLst>
          </p:cNvPr>
          <p:cNvSpPr/>
          <p:nvPr/>
        </p:nvSpPr>
        <p:spPr>
          <a:xfrm>
            <a:off x="5339984" y="1297663"/>
            <a:ext cx="1476164" cy="5359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PROFILE</a:t>
            </a:r>
          </a:p>
        </p:txBody>
      </p:sp>
      <p:sp>
        <p:nvSpPr>
          <p:cNvPr id="24" name="Rectangle 23">
            <a:extLst>
              <a:ext uri="{FF2B5EF4-FFF2-40B4-BE49-F238E27FC236}">
                <a16:creationId xmlns:a16="http://schemas.microsoft.com/office/drawing/2014/main" id="{CC7C44E8-AD8C-4264-BF46-52C06860E709}"/>
              </a:ext>
            </a:extLst>
          </p:cNvPr>
          <p:cNvSpPr/>
          <p:nvPr/>
        </p:nvSpPr>
        <p:spPr>
          <a:xfrm>
            <a:off x="7312360" y="3070568"/>
            <a:ext cx="1512168" cy="5963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SCRATCH CARD</a:t>
            </a:r>
          </a:p>
        </p:txBody>
      </p:sp>
      <p:sp>
        <p:nvSpPr>
          <p:cNvPr id="25" name="Rectangle 24">
            <a:extLst>
              <a:ext uri="{FF2B5EF4-FFF2-40B4-BE49-F238E27FC236}">
                <a16:creationId xmlns:a16="http://schemas.microsoft.com/office/drawing/2014/main" id="{660003F5-0AA0-4FFF-83F8-E073853A2C16}"/>
              </a:ext>
            </a:extLst>
          </p:cNvPr>
          <p:cNvSpPr/>
          <p:nvPr/>
        </p:nvSpPr>
        <p:spPr>
          <a:xfrm>
            <a:off x="5334118" y="632624"/>
            <a:ext cx="1440159" cy="45872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1" dirty="0">
                <a:solidFill>
                  <a:srgbClr val="FF0000"/>
                </a:solidFill>
                <a:latin typeface="Arial" panose="020B0604020202020204" pitchFamily="34" charset="0"/>
                <a:cs typeface="Arial" panose="020B0604020202020204" pitchFamily="34" charset="0"/>
              </a:rPr>
              <a:t>LOG OUT </a:t>
            </a:r>
          </a:p>
        </p:txBody>
      </p:sp>
      <p:sp>
        <p:nvSpPr>
          <p:cNvPr id="42" name="Freeform: Shape 41">
            <a:extLst>
              <a:ext uri="{FF2B5EF4-FFF2-40B4-BE49-F238E27FC236}">
                <a16:creationId xmlns:a16="http://schemas.microsoft.com/office/drawing/2014/main" id="{40ECD042-B619-413C-BC85-6EE7AE8826E7}"/>
              </a:ext>
            </a:extLst>
          </p:cNvPr>
          <p:cNvSpPr/>
          <p:nvPr/>
        </p:nvSpPr>
        <p:spPr>
          <a:xfrm>
            <a:off x="299531" y="802272"/>
            <a:ext cx="2906698" cy="2707077"/>
          </a:xfrm>
          <a:custGeom>
            <a:avLst/>
            <a:gdLst>
              <a:gd name="connsiteX0" fmla="*/ 122500 w 3124904"/>
              <a:gd name="connsiteY0" fmla="*/ 2531770 h 2531770"/>
              <a:gd name="connsiteX1" fmla="*/ 319447 w 3124904"/>
              <a:gd name="connsiteY1" fmla="*/ 98059 h 2531770"/>
              <a:gd name="connsiteX2" fmla="*/ 2865700 w 3124904"/>
              <a:gd name="connsiteY2" fmla="*/ 477887 h 2531770"/>
              <a:gd name="connsiteX3" fmla="*/ 2907903 w 3124904"/>
              <a:gd name="connsiteY3" fmla="*/ 477887 h 2531770"/>
            </a:gdLst>
            <a:ahLst/>
            <a:cxnLst>
              <a:cxn ang="0">
                <a:pos x="connsiteX0" y="connsiteY0"/>
              </a:cxn>
              <a:cxn ang="0">
                <a:pos x="connsiteX1" y="connsiteY1"/>
              </a:cxn>
              <a:cxn ang="0">
                <a:pos x="connsiteX2" y="connsiteY2"/>
              </a:cxn>
              <a:cxn ang="0">
                <a:pos x="connsiteX3" y="connsiteY3"/>
              </a:cxn>
            </a:cxnLst>
            <a:rect l="l" t="t" r="r" b="b"/>
            <a:pathLst>
              <a:path w="3124904" h="2531770">
                <a:moveTo>
                  <a:pt x="122500" y="2531770"/>
                </a:moveTo>
                <a:cubicBezTo>
                  <a:pt x="-7627" y="1486071"/>
                  <a:pt x="-137753" y="440373"/>
                  <a:pt x="319447" y="98059"/>
                </a:cubicBezTo>
                <a:cubicBezTo>
                  <a:pt x="776647" y="-244255"/>
                  <a:pt x="2434291" y="414582"/>
                  <a:pt x="2865700" y="477887"/>
                </a:cubicBezTo>
                <a:cubicBezTo>
                  <a:pt x="3297109" y="541192"/>
                  <a:pt x="3102506" y="509539"/>
                  <a:pt x="2907903" y="477887"/>
                </a:cubicBezTo>
              </a:path>
            </a:pathLst>
          </a:custGeom>
          <a:ln>
            <a:headEnd type="none" w="med" len="med"/>
            <a:tailEnd type="arrow" w="med" len="med"/>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IN"/>
          </a:p>
        </p:txBody>
      </p:sp>
      <p:cxnSp>
        <p:nvCxnSpPr>
          <p:cNvPr id="57" name="Straight Connector 56">
            <a:extLst>
              <a:ext uri="{FF2B5EF4-FFF2-40B4-BE49-F238E27FC236}">
                <a16:creationId xmlns:a16="http://schemas.microsoft.com/office/drawing/2014/main" id="{12C18039-E44E-417C-B70B-66654BCEC07C}"/>
              </a:ext>
            </a:extLst>
          </p:cNvPr>
          <p:cNvCxnSpPr>
            <a:stCxn id="11" idx="3"/>
            <a:endCxn id="18" idx="1"/>
          </p:cNvCxnSpPr>
          <p:nvPr/>
        </p:nvCxnSpPr>
        <p:spPr>
          <a:xfrm flipV="1">
            <a:off x="4476574" y="3027784"/>
            <a:ext cx="810149" cy="777350"/>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59" name="Straight Connector 58">
            <a:extLst>
              <a:ext uri="{FF2B5EF4-FFF2-40B4-BE49-F238E27FC236}">
                <a16:creationId xmlns:a16="http://schemas.microsoft.com/office/drawing/2014/main" id="{9C38198F-D7BD-45CB-BD18-BA5D92296746}"/>
              </a:ext>
            </a:extLst>
          </p:cNvPr>
          <p:cNvCxnSpPr>
            <a:cxnSpLocks/>
            <a:stCxn id="11" idx="3"/>
            <a:endCxn id="21" idx="1"/>
          </p:cNvCxnSpPr>
          <p:nvPr/>
        </p:nvCxnSpPr>
        <p:spPr>
          <a:xfrm flipV="1">
            <a:off x="4476574" y="2292321"/>
            <a:ext cx="788996" cy="1512813"/>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3" name="Straight Connector 62">
            <a:extLst>
              <a:ext uri="{FF2B5EF4-FFF2-40B4-BE49-F238E27FC236}">
                <a16:creationId xmlns:a16="http://schemas.microsoft.com/office/drawing/2014/main" id="{52B58F17-B68F-422B-B956-67DEEE73A252}"/>
              </a:ext>
            </a:extLst>
          </p:cNvPr>
          <p:cNvCxnSpPr>
            <a:stCxn id="11" idx="3"/>
            <a:endCxn id="12" idx="1"/>
          </p:cNvCxnSpPr>
          <p:nvPr/>
        </p:nvCxnSpPr>
        <p:spPr>
          <a:xfrm>
            <a:off x="4476574" y="3805134"/>
            <a:ext cx="829820" cy="104697"/>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5" name="Straight Connector 64">
            <a:extLst>
              <a:ext uri="{FF2B5EF4-FFF2-40B4-BE49-F238E27FC236}">
                <a16:creationId xmlns:a16="http://schemas.microsoft.com/office/drawing/2014/main" id="{86115A8A-80B3-4A92-A1CA-011E8F9221F7}"/>
              </a:ext>
            </a:extLst>
          </p:cNvPr>
          <p:cNvCxnSpPr>
            <a:stCxn id="11" idx="3"/>
            <a:endCxn id="23" idx="1"/>
          </p:cNvCxnSpPr>
          <p:nvPr/>
        </p:nvCxnSpPr>
        <p:spPr>
          <a:xfrm flipV="1">
            <a:off x="4476574" y="1565628"/>
            <a:ext cx="863410" cy="2239506"/>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67" name="Straight Connector 66">
            <a:extLst>
              <a:ext uri="{FF2B5EF4-FFF2-40B4-BE49-F238E27FC236}">
                <a16:creationId xmlns:a16="http://schemas.microsoft.com/office/drawing/2014/main" id="{354F8E53-4701-45A6-ABC8-429E88654920}"/>
              </a:ext>
            </a:extLst>
          </p:cNvPr>
          <p:cNvCxnSpPr>
            <a:cxnSpLocks/>
            <a:stCxn id="11" idx="3"/>
            <a:endCxn id="25" idx="1"/>
          </p:cNvCxnSpPr>
          <p:nvPr/>
        </p:nvCxnSpPr>
        <p:spPr>
          <a:xfrm flipV="1">
            <a:off x="4476574" y="861988"/>
            <a:ext cx="857544" cy="2943146"/>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71" name="Straight Connector 70">
            <a:extLst>
              <a:ext uri="{FF2B5EF4-FFF2-40B4-BE49-F238E27FC236}">
                <a16:creationId xmlns:a16="http://schemas.microsoft.com/office/drawing/2014/main" id="{7695687E-2294-4345-B89F-4232B02664D8}"/>
              </a:ext>
            </a:extLst>
          </p:cNvPr>
          <p:cNvCxnSpPr>
            <a:stCxn id="11" idx="3"/>
            <a:endCxn id="19" idx="1"/>
          </p:cNvCxnSpPr>
          <p:nvPr/>
        </p:nvCxnSpPr>
        <p:spPr>
          <a:xfrm>
            <a:off x="4476574" y="3805134"/>
            <a:ext cx="829820" cy="1074854"/>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73" name="Straight Connector 72">
            <a:extLst>
              <a:ext uri="{FF2B5EF4-FFF2-40B4-BE49-F238E27FC236}">
                <a16:creationId xmlns:a16="http://schemas.microsoft.com/office/drawing/2014/main" id="{6B21917E-C59F-4CE6-8F42-4C2D04A7F2E5}"/>
              </a:ext>
            </a:extLst>
          </p:cNvPr>
          <p:cNvCxnSpPr>
            <a:cxnSpLocks/>
          </p:cNvCxnSpPr>
          <p:nvPr/>
        </p:nvCxnSpPr>
        <p:spPr>
          <a:xfrm>
            <a:off x="4476573" y="4018136"/>
            <a:ext cx="838894" cy="1998198"/>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75" name="Straight Connector 74">
            <a:extLst>
              <a:ext uri="{FF2B5EF4-FFF2-40B4-BE49-F238E27FC236}">
                <a16:creationId xmlns:a16="http://schemas.microsoft.com/office/drawing/2014/main" id="{8EA7E1B2-5779-4E80-B132-38A9E7D51EB6}"/>
              </a:ext>
            </a:extLst>
          </p:cNvPr>
          <p:cNvCxnSpPr>
            <a:cxnSpLocks/>
            <a:stCxn id="21" idx="3"/>
            <a:endCxn id="22" idx="1"/>
          </p:cNvCxnSpPr>
          <p:nvPr/>
        </p:nvCxnSpPr>
        <p:spPr>
          <a:xfrm>
            <a:off x="6777738" y="2292321"/>
            <a:ext cx="512526" cy="1563"/>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86" name="Straight Connector 85">
            <a:extLst>
              <a:ext uri="{FF2B5EF4-FFF2-40B4-BE49-F238E27FC236}">
                <a16:creationId xmlns:a16="http://schemas.microsoft.com/office/drawing/2014/main" id="{0A5270A9-DD9E-411D-A529-F75CD87792DF}"/>
              </a:ext>
            </a:extLst>
          </p:cNvPr>
          <p:cNvCxnSpPr>
            <a:stCxn id="19" idx="3"/>
          </p:cNvCxnSpPr>
          <p:nvPr/>
        </p:nvCxnSpPr>
        <p:spPr>
          <a:xfrm flipV="1">
            <a:off x="6818562" y="4879987"/>
            <a:ext cx="345726" cy="1"/>
          </a:xfrm>
          <a:prstGeom prst="line">
            <a:avLst/>
          </a:prstGeom>
        </p:spPr>
        <p:style>
          <a:lnRef idx="3">
            <a:schemeClr val="accent3"/>
          </a:lnRef>
          <a:fillRef idx="0">
            <a:schemeClr val="accent3"/>
          </a:fillRef>
          <a:effectRef idx="2">
            <a:schemeClr val="accent3"/>
          </a:effectRef>
          <a:fontRef idx="minor">
            <a:schemeClr val="tx1"/>
          </a:fontRef>
        </p:style>
      </p:cxnSp>
      <p:cxnSp>
        <p:nvCxnSpPr>
          <p:cNvPr id="88" name="Straight Connector 87">
            <a:extLst>
              <a:ext uri="{FF2B5EF4-FFF2-40B4-BE49-F238E27FC236}">
                <a16:creationId xmlns:a16="http://schemas.microsoft.com/office/drawing/2014/main" id="{231B5A15-D86F-448D-BE8F-A360C4864909}"/>
              </a:ext>
            </a:extLst>
          </p:cNvPr>
          <p:cNvCxnSpPr>
            <a:cxnSpLocks/>
          </p:cNvCxnSpPr>
          <p:nvPr/>
        </p:nvCxnSpPr>
        <p:spPr>
          <a:xfrm flipH="1" flipV="1">
            <a:off x="7116739" y="2439901"/>
            <a:ext cx="47550" cy="2440089"/>
          </a:xfrm>
          <a:prstGeom prst="line">
            <a:avLst/>
          </a:prstGeom>
        </p:spPr>
        <p:style>
          <a:lnRef idx="3">
            <a:schemeClr val="accent3"/>
          </a:lnRef>
          <a:fillRef idx="0">
            <a:schemeClr val="accent3"/>
          </a:fillRef>
          <a:effectRef idx="2">
            <a:schemeClr val="accent3"/>
          </a:effectRef>
          <a:fontRef idx="minor">
            <a:schemeClr val="tx1"/>
          </a:fontRef>
        </p:style>
      </p:cxnSp>
      <p:cxnSp>
        <p:nvCxnSpPr>
          <p:cNvPr id="92" name="Straight Connector 91">
            <a:extLst>
              <a:ext uri="{FF2B5EF4-FFF2-40B4-BE49-F238E27FC236}">
                <a16:creationId xmlns:a16="http://schemas.microsoft.com/office/drawing/2014/main" id="{D8BB264E-9BB3-4FF2-AE80-F37D9D8A094C}"/>
              </a:ext>
            </a:extLst>
          </p:cNvPr>
          <p:cNvCxnSpPr>
            <a:cxnSpLocks/>
          </p:cNvCxnSpPr>
          <p:nvPr/>
        </p:nvCxnSpPr>
        <p:spPr>
          <a:xfrm flipH="1">
            <a:off x="6774277" y="2431666"/>
            <a:ext cx="357939" cy="14468"/>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94" name="Straight Connector 93">
            <a:extLst>
              <a:ext uri="{FF2B5EF4-FFF2-40B4-BE49-F238E27FC236}">
                <a16:creationId xmlns:a16="http://schemas.microsoft.com/office/drawing/2014/main" id="{6FE26512-1310-4582-AF81-ECE1E56090CE}"/>
              </a:ext>
            </a:extLst>
          </p:cNvPr>
          <p:cNvCxnSpPr>
            <a:cxnSpLocks/>
          </p:cNvCxnSpPr>
          <p:nvPr/>
        </p:nvCxnSpPr>
        <p:spPr>
          <a:xfrm>
            <a:off x="6739437" y="1997850"/>
            <a:ext cx="437405" cy="18003"/>
          </a:xfrm>
          <a:prstGeom prst="line">
            <a:avLst/>
          </a:prstGeom>
        </p:spPr>
        <p:style>
          <a:lnRef idx="3">
            <a:schemeClr val="accent3"/>
          </a:lnRef>
          <a:fillRef idx="0">
            <a:schemeClr val="accent3"/>
          </a:fillRef>
          <a:effectRef idx="2">
            <a:schemeClr val="accent3"/>
          </a:effectRef>
          <a:fontRef idx="minor">
            <a:schemeClr val="tx1"/>
          </a:fontRef>
        </p:style>
      </p:cxnSp>
      <p:cxnSp>
        <p:nvCxnSpPr>
          <p:cNvPr id="96" name="Straight Connector 95">
            <a:extLst>
              <a:ext uri="{FF2B5EF4-FFF2-40B4-BE49-F238E27FC236}">
                <a16:creationId xmlns:a16="http://schemas.microsoft.com/office/drawing/2014/main" id="{0A73181E-245B-4710-B112-FBB0551AD46C}"/>
              </a:ext>
            </a:extLst>
          </p:cNvPr>
          <p:cNvCxnSpPr>
            <a:cxnSpLocks/>
          </p:cNvCxnSpPr>
          <p:nvPr/>
        </p:nvCxnSpPr>
        <p:spPr>
          <a:xfrm flipH="1" flipV="1">
            <a:off x="7132216" y="157125"/>
            <a:ext cx="20030" cy="1838605"/>
          </a:xfrm>
          <a:prstGeom prst="line">
            <a:avLst/>
          </a:prstGeom>
        </p:spPr>
        <p:style>
          <a:lnRef idx="3">
            <a:schemeClr val="accent3"/>
          </a:lnRef>
          <a:fillRef idx="0">
            <a:schemeClr val="accent3"/>
          </a:fillRef>
          <a:effectRef idx="2">
            <a:schemeClr val="accent3"/>
          </a:effectRef>
          <a:fontRef idx="minor">
            <a:schemeClr val="tx1"/>
          </a:fontRef>
        </p:style>
      </p:cxnSp>
      <p:cxnSp>
        <p:nvCxnSpPr>
          <p:cNvPr id="99" name="Straight Connector 98">
            <a:extLst>
              <a:ext uri="{FF2B5EF4-FFF2-40B4-BE49-F238E27FC236}">
                <a16:creationId xmlns:a16="http://schemas.microsoft.com/office/drawing/2014/main" id="{D1B4E692-8DC1-48F3-9133-6BC8DF16A11C}"/>
              </a:ext>
            </a:extLst>
          </p:cNvPr>
          <p:cNvCxnSpPr/>
          <p:nvPr/>
        </p:nvCxnSpPr>
        <p:spPr>
          <a:xfrm flipH="1">
            <a:off x="3916293" y="187742"/>
            <a:ext cx="3227966"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03" name="Straight Connector 102">
            <a:extLst>
              <a:ext uri="{FF2B5EF4-FFF2-40B4-BE49-F238E27FC236}">
                <a16:creationId xmlns:a16="http://schemas.microsoft.com/office/drawing/2014/main" id="{98AF2334-11AA-4AC1-BA2A-2D4E8BA9EB17}"/>
              </a:ext>
            </a:extLst>
          </p:cNvPr>
          <p:cNvCxnSpPr>
            <a:endCxn id="8" idx="0"/>
          </p:cNvCxnSpPr>
          <p:nvPr/>
        </p:nvCxnSpPr>
        <p:spPr>
          <a:xfrm>
            <a:off x="3926309" y="187742"/>
            <a:ext cx="0" cy="792986"/>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05" name="Straight Connector 104">
            <a:extLst>
              <a:ext uri="{FF2B5EF4-FFF2-40B4-BE49-F238E27FC236}">
                <a16:creationId xmlns:a16="http://schemas.microsoft.com/office/drawing/2014/main" id="{76EC6D5A-5EE2-417C-8356-29271199E4C1}"/>
              </a:ext>
            </a:extLst>
          </p:cNvPr>
          <p:cNvCxnSpPr>
            <a:cxnSpLocks/>
            <a:stCxn id="8" idx="3"/>
            <a:endCxn id="23" idx="1"/>
          </p:cNvCxnSpPr>
          <p:nvPr/>
        </p:nvCxnSpPr>
        <p:spPr>
          <a:xfrm>
            <a:off x="4646389" y="1268760"/>
            <a:ext cx="693595" cy="296868"/>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18" name="Straight Connector 117">
            <a:extLst>
              <a:ext uri="{FF2B5EF4-FFF2-40B4-BE49-F238E27FC236}">
                <a16:creationId xmlns:a16="http://schemas.microsoft.com/office/drawing/2014/main" id="{E3AE9717-12E5-4BA0-B241-590CA706B5FA}"/>
              </a:ext>
            </a:extLst>
          </p:cNvPr>
          <p:cNvCxnSpPr>
            <a:stCxn id="10" idx="0"/>
            <a:endCxn id="4" idx="1"/>
          </p:cNvCxnSpPr>
          <p:nvPr/>
        </p:nvCxnSpPr>
        <p:spPr>
          <a:xfrm flipV="1">
            <a:off x="741052" y="2432109"/>
            <a:ext cx="878620" cy="1077241"/>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20" name="Straight Connector 119">
            <a:extLst>
              <a:ext uri="{FF2B5EF4-FFF2-40B4-BE49-F238E27FC236}">
                <a16:creationId xmlns:a16="http://schemas.microsoft.com/office/drawing/2014/main" id="{A7275E44-9484-4263-B8CB-FDE04E2B08CA}"/>
              </a:ext>
            </a:extLst>
          </p:cNvPr>
          <p:cNvCxnSpPr>
            <a:stCxn id="10" idx="3"/>
            <a:endCxn id="11" idx="1"/>
          </p:cNvCxnSpPr>
          <p:nvPr/>
        </p:nvCxnSpPr>
        <p:spPr>
          <a:xfrm>
            <a:off x="1403679" y="3786685"/>
            <a:ext cx="1560727" cy="18449"/>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24" name="Straight Connector 123">
            <a:extLst>
              <a:ext uri="{FF2B5EF4-FFF2-40B4-BE49-F238E27FC236}">
                <a16:creationId xmlns:a16="http://schemas.microsoft.com/office/drawing/2014/main" id="{20BEAF8C-94ED-4160-83BB-B1481C3C0E93}"/>
              </a:ext>
            </a:extLst>
          </p:cNvPr>
          <p:cNvCxnSpPr>
            <a:endCxn id="8" idx="2"/>
          </p:cNvCxnSpPr>
          <p:nvPr/>
        </p:nvCxnSpPr>
        <p:spPr>
          <a:xfrm flipV="1">
            <a:off x="2964406" y="1556792"/>
            <a:ext cx="961903" cy="623289"/>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26" name="Straight Connector 125">
            <a:extLst>
              <a:ext uri="{FF2B5EF4-FFF2-40B4-BE49-F238E27FC236}">
                <a16:creationId xmlns:a16="http://schemas.microsoft.com/office/drawing/2014/main" id="{D763AD5E-6728-40A6-A0E4-07F57B2B4896}"/>
              </a:ext>
            </a:extLst>
          </p:cNvPr>
          <p:cNvCxnSpPr>
            <a:endCxn id="11" idx="0"/>
          </p:cNvCxnSpPr>
          <p:nvPr/>
        </p:nvCxnSpPr>
        <p:spPr>
          <a:xfrm>
            <a:off x="2964406" y="2684137"/>
            <a:ext cx="756084" cy="868969"/>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29" name="Straight Connector 128">
            <a:extLst>
              <a:ext uri="{FF2B5EF4-FFF2-40B4-BE49-F238E27FC236}">
                <a16:creationId xmlns:a16="http://schemas.microsoft.com/office/drawing/2014/main" id="{91B49ECD-A229-4C02-B342-72993EFBA892}"/>
              </a:ext>
            </a:extLst>
          </p:cNvPr>
          <p:cNvCxnSpPr>
            <a:cxnSpLocks/>
          </p:cNvCxnSpPr>
          <p:nvPr/>
        </p:nvCxnSpPr>
        <p:spPr>
          <a:xfrm>
            <a:off x="8110714" y="3666877"/>
            <a:ext cx="6411" cy="2705708"/>
          </a:xfrm>
          <a:prstGeom prst="line">
            <a:avLst/>
          </a:prstGeom>
        </p:spPr>
        <p:style>
          <a:lnRef idx="3">
            <a:schemeClr val="accent3"/>
          </a:lnRef>
          <a:fillRef idx="0">
            <a:schemeClr val="accent3"/>
          </a:fillRef>
          <a:effectRef idx="2">
            <a:schemeClr val="accent3"/>
          </a:effectRef>
          <a:fontRef idx="minor">
            <a:schemeClr val="tx1"/>
          </a:fontRef>
        </p:style>
      </p:cxnSp>
      <p:cxnSp>
        <p:nvCxnSpPr>
          <p:cNvPr id="135" name="Straight Connector 134">
            <a:extLst>
              <a:ext uri="{FF2B5EF4-FFF2-40B4-BE49-F238E27FC236}">
                <a16:creationId xmlns:a16="http://schemas.microsoft.com/office/drawing/2014/main" id="{52570A12-08FD-4B4A-9122-47B7B68B7829}"/>
              </a:ext>
            </a:extLst>
          </p:cNvPr>
          <p:cNvCxnSpPr>
            <a:cxnSpLocks/>
          </p:cNvCxnSpPr>
          <p:nvPr/>
        </p:nvCxnSpPr>
        <p:spPr>
          <a:xfrm flipH="1">
            <a:off x="3720490" y="6372585"/>
            <a:ext cx="4396635"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37" name="Straight Connector 136">
            <a:extLst>
              <a:ext uri="{FF2B5EF4-FFF2-40B4-BE49-F238E27FC236}">
                <a16:creationId xmlns:a16="http://schemas.microsoft.com/office/drawing/2014/main" id="{0386219C-CCFD-4C56-841E-6C5B4A755FF5}"/>
              </a:ext>
            </a:extLst>
          </p:cNvPr>
          <p:cNvCxnSpPr>
            <a:cxnSpLocks/>
            <a:endCxn id="11" idx="2"/>
          </p:cNvCxnSpPr>
          <p:nvPr/>
        </p:nvCxnSpPr>
        <p:spPr>
          <a:xfrm flipV="1">
            <a:off x="3720490" y="4057162"/>
            <a:ext cx="0" cy="2315423"/>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41" name="Straight Connector 140">
            <a:extLst>
              <a:ext uri="{FF2B5EF4-FFF2-40B4-BE49-F238E27FC236}">
                <a16:creationId xmlns:a16="http://schemas.microsoft.com/office/drawing/2014/main" id="{8856F420-59A1-40A9-9B2C-AD8003AFE894}"/>
              </a:ext>
            </a:extLst>
          </p:cNvPr>
          <p:cNvCxnSpPr>
            <a:stCxn id="22" idx="2"/>
            <a:endCxn id="24" idx="0"/>
          </p:cNvCxnSpPr>
          <p:nvPr/>
        </p:nvCxnSpPr>
        <p:spPr>
          <a:xfrm>
            <a:off x="8046348" y="2592038"/>
            <a:ext cx="22096" cy="478530"/>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56" name="Straight Connector 155">
            <a:extLst>
              <a:ext uri="{FF2B5EF4-FFF2-40B4-BE49-F238E27FC236}">
                <a16:creationId xmlns:a16="http://schemas.microsoft.com/office/drawing/2014/main" id="{31CB4C80-BC72-42C1-BA73-70AEBE738B14}"/>
              </a:ext>
            </a:extLst>
          </p:cNvPr>
          <p:cNvCxnSpPr>
            <a:cxnSpLocks/>
          </p:cNvCxnSpPr>
          <p:nvPr/>
        </p:nvCxnSpPr>
        <p:spPr>
          <a:xfrm flipH="1" flipV="1">
            <a:off x="6105767" y="346289"/>
            <a:ext cx="1" cy="286335"/>
          </a:xfrm>
          <a:prstGeom prst="line">
            <a:avLst/>
          </a:prstGeom>
        </p:spPr>
        <p:style>
          <a:lnRef idx="2">
            <a:schemeClr val="accent1"/>
          </a:lnRef>
          <a:fillRef idx="0">
            <a:schemeClr val="accent1"/>
          </a:fillRef>
          <a:effectRef idx="1">
            <a:schemeClr val="accent1"/>
          </a:effectRef>
          <a:fontRef idx="minor">
            <a:schemeClr val="tx1"/>
          </a:fontRef>
        </p:style>
      </p:cxnSp>
      <p:cxnSp>
        <p:nvCxnSpPr>
          <p:cNvPr id="158" name="Straight Connector 157">
            <a:extLst>
              <a:ext uri="{FF2B5EF4-FFF2-40B4-BE49-F238E27FC236}">
                <a16:creationId xmlns:a16="http://schemas.microsoft.com/office/drawing/2014/main" id="{1AAD271B-495D-4CBB-B6F9-81761F7344CE}"/>
              </a:ext>
            </a:extLst>
          </p:cNvPr>
          <p:cNvCxnSpPr>
            <a:cxnSpLocks/>
          </p:cNvCxnSpPr>
          <p:nvPr/>
        </p:nvCxnSpPr>
        <p:spPr>
          <a:xfrm flipH="1" flipV="1">
            <a:off x="2257884" y="333203"/>
            <a:ext cx="3850630" cy="7790"/>
          </a:xfrm>
          <a:prstGeom prst="line">
            <a:avLst/>
          </a:prstGeom>
        </p:spPr>
        <p:style>
          <a:lnRef idx="3">
            <a:schemeClr val="accent3"/>
          </a:lnRef>
          <a:fillRef idx="0">
            <a:schemeClr val="accent3"/>
          </a:fillRef>
          <a:effectRef idx="2">
            <a:schemeClr val="accent3"/>
          </a:effectRef>
          <a:fontRef idx="minor">
            <a:schemeClr val="tx1"/>
          </a:fontRef>
        </p:style>
      </p:cxnSp>
      <p:cxnSp>
        <p:nvCxnSpPr>
          <p:cNvPr id="161" name="Straight Connector 160">
            <a:extLst>
              <a:ext uri="{FF2B5EF4-FFF2-40B4-BE49-F238E27FC236}">
                <a16:creationId xmlns:a16="http://schemas.microsoft.com/office/drawing/2014/main" id="{80EFD30D-C9CE-430B-AEFA-10F368BE081C}"/>
              </a:ext>
            </a:extLst>
          </p:cNvPr>
          <p:cNvCxnSpPr>
            <a:cxnSpLocks/>
          </p:cNvCxnSpPr>
          <p:nvPr/>
        </p:nvCxnSpPr>
        <p:spPr>
          <a:xfrm>
            <a:off x="2266064" y="349207"/>
            <a:ext cx="38272" cy="1830873"/>
          </a:xfrm>
          <a:prstGeom prst="line">
            <a:avLst/>
          </a:prstGeom>
          <a:ln>
            <a:headEnd type="none"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69" name="Straight Connector 168">
            <a:extLst>
              <a:ext uri="{FF2B5EF4-FFF2-40B4-BE49-F238E27FC236}">
                <a16:creationId xmlns:a16="http://schemas.microsoft.com/office/drawing/2014/main" id="{655D44C4-05C7-4DEB-8DC6-4B9FAE83117D}"/>
              </a:ext>
            </a:extLst>
          </p:cNvPr>
          <p:cNvCxnSpPr>
            <a:stCxn id="23" idx="2"/>
            <a:endCxn id="23" idx="2"/>
          </p:cNvCxnSpPr>
          <p:nvPr/>
        </p:nvCxnSpPr>
        <p:spPr>
          <a:xfrm>
            <a:off x="6078066" y="1833592"/>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D5144D2F-B507-4011-8FF1-43D7BAF5158D}"/>
              </a:ext>
            </a:extLst>
          </p:cNvPr>
          <p:cNvCxnSpPr/>
          <p:nvPr/>
        </p:nvCxnSpPr>
        <p:spPr>
          <a:xfrm flipH="1">
            <a:off x="299531" y="187742"/>
            <a:ext cx="3626778"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73" name="Straight Connector 172">
            <a:extLst>
              <a:ext uri="{FF2B5EF4-FFF2-40B4-BE49-F238E27FC236}">
                <a16:creationId xmlns:a16="http://schemas.microsoft.com/office/drawing/2014/main" id="{9F36EC60-19F0-44FE-ACF6-405DC267C466}"/>
              </a:ext>
            </a:extLst>
          </p:cNvPr>
          <p:cNvCxnSpPr>
            <a:cxnSpLocks/>
          </p:cNvCxnSpPr>
          <p:nvPr/>
        </p:nvCxnSpPr>
        <p:spPr>
          <a:xfrm>
            <a:off x="78425" y="187742"/>
            <a:ext cx="221106" cy="0"/>
          </a:xfrm>
          <a:prstGeom prst="line">
            <a:avLst/>
          </a:prstGeom>
        </p:spPr>
        <p:style>
          <a:lnRef idx="3">
            <a:schemeClr val="accent3"/>
          </a:lnRef>
          <a:fillRef idx="0">
            <a:schemeClr val="accent3"/>
          </a:fillRef>
          <a:effectRef idx="2">
            <a:schemeClr val="accent3"/>
          </a:effectRef>
          <a:fontRef idx="minor">
            <a:schemeClr val="tx1"/>
          </a:fontRef>
        </p:style>
      </p:cxnSp>
      <p:cxnSp>
        <p:nvCxnSpPr>
          <p:cNvPr id="176" name="Straight Connector 175">
            <a:extLst>
              <a:ext uri="{FF2B5EF4-FFF2-40B4-BE49-F238E27FC236}">
                <a16:creationId xmlns:a16="http://schemas.microsoft.com/office/drawing/2014/main" id="{EC621984-00F2-474E-BC86-D196B1AD497C}"/>
              </a:ext>
            </a:extLst>
          </p:cNvPr>
          <p:cNvCxnSpPr>
            <a:cxnSpLocks/>
          </p:cNvCxnSpPr>
          <p:nvPr/>
        </p:nvCxnSpPr>
        <p:spPr>
          <a:xfrm>
            <a:off x="114647" y="187742"/>
            <a:ext cx="0" cy="3321607"/>
          </a:xfrm>
          <a:prstGeom prst="line">
            <a:avLst/>
          </a:prstGeom>
          <a:ln>
            <a:headEnd type="arrow" w="med" len="med"/>
            <a:tailEnd type="arrow" w="med" len="med"/>
          </a:ln>
        </p:spPr>
        <p:style>
          <a:lnRef idx="3">
            <a:schemeClr val="accent3"/>
          </a:lnRef>
          <a:fillRef idx="0">
            <a:schemeClr val="accent3"/>
          </a:fillRef>
          <a:effectRef idx="2">
            <a:schemeClr val="accent3"/>
          </a:effectRef>
          <a:fontRef idx="minor">
            <a:schemeClr val="tx1"/>
          </a:fontRef>
        </p:style>
      </p:cxnSp>
      <p:cxnSp>
        <p:nvCxnSpPr>
          <p:cNvPr id="183" name="Straight Arrow Connector 182">
            <a:extLst>
              <a:ext uri="{FF2B5EF4-FFF2-40B4-BE49-F238E27FC236}">
                <a16:creationId xmlns:a16="http://schemas.microsoft.com/office/drawing/2014/main" id="{BCB5B80A-B222-407B-9A00-DB1D26AF4B8D}"/>
              </a:ext>
            </a:extLst>
          </p:cNvPr>
          <p:cNvCxnSpPr>
            <a:endCxn id="23" idx="3"/>
          </p:cNvCxnSpPr>
          <p:nvPr/>
        </p:nvCxnSpPr>
        <p:spPr>
          <a:xfrm flipH="1">
            <a:off x="6816148" y="1565627"/>
            <a:ext cx="335694"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 name="Connector: Elbow 5">
            <a:extLst>
              <a:ext uri="{FF2B5EF4-FFF2-40B4-BE49-F238E27FC236}">
                <a16:creationId xmlns:a16="http://schemas.microsoft.com/office/drawing/2014/main" id="{7E6B9699-5E43-4198-9A23-6114771E5C61}"/>
              </a:ext>
            </a:extLst>
          </p:cNvPr>
          <p:cNvCxnSpPr>
            <a:cxnSpLocks/>
            <a:stCxn id="10" idx="2"/>
          </p:cNvCxnSpPr>
          <p:nvPr/>
        </p:nvCxnSpPr>
        <p:spPr>
          <a:xfrm rot="16200000" flipH="1">
            <a:off x="2013002" y="2792069"/>
            <a:ext cx="1980621" cy="4524520"/>
          </a:xfrm>
          <a:prstGeom prst="bentConnector2">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418396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png"/>
          <p:cNvPicPr>
            <a:picLocks noChangeAspect="1"/>
          </p:cNvPicPr>
          <p:nvPr/>
        </p:nvPicPr>
        <p:blipFill>
          <a:blip r:embed="rId2" cstate="print"/>
          <a:stretch>
            <a:fillRect/>
          </a:stretch>
        </p:blipFill>
        <p:spPr>
          <a:xfrm>
            <a:off x="-76218" y="0"/>
            <a:ext cx="4576782" cy="3363284"/>
          </a:xfrm>
          <a:prstGeom prst="rect">
            <a:avLst/>
          </a:prstGeom>
          <a:ln>
            <a:noFill/>
          </a:ln>
          <a:effectLst>
            <a:outerShdw blurRad="292100" dist="139700" dir="2700000" algn="tl" rotWithShape="0">
              <a:srgbClr val="333333">
                <a:alpha val="65000"/>
              </a:srgbClr>
            </a:outerShdw>
          </a:effectLst>
        </p:spPr>
      </p:pic>
      <p:pic>
        <p:nvPicPr>
          <p:cNvPr id="3" name="Picture 2" descr="Screenshot (16).png"/>
          <p:cNvPicPr>
            <a:picLocks noChangeAspect="1"/>
          </p:cNvPicPr>
          <p:nvPr/>
        </p:nvPicPr>
        <p:blipFill>
          <a:blip r:embed="rId3"/>
          <a:stretch>
            <a:fillRect/>
          </a:stretch>
        </p:blipFill>
        <p:spPr>
          <a:xfrm>
            <a:off x="4493183" y="-32858"/>
            <a:ext cx="4739882" cy="3429000"/>
          </a:xfrm>
          <a:prstGeom prst="rect">
            <a:avLst/>
          </a:prstGeom>
          <a:ln>
            <a:noFill/>
          </a:ln>
          <a:effectLst>
            <a:outerShdw blurRad="292100" dist="139700" dir="2700000" algn="tl" rotWithShape="0">
              <a:srgbClr val="333333">
                <a:alpha val="65000"/>
              </a:srgbClr>
            </a:outerShdw>
          </a:effectLst>
        </p:spPr>
      </p:pic>
      <p:pic>
        <p:nvPicPr>
          <p:cNvPr id="4" name="Picture 3" descr="Screenshot (4).png"/>
          <p:cNvPicPr>
            <a:picLocks noChangeAspect="1"/>
          </p:cNvPicPr>
          <p:nvPr/>
        </p:nvPicPr>
        <p:blipFill>
          <a:blip r:embed="rId4"/>
          <a:stretch>
            <a:fillRect/>
          </a:stretch>
        </p:blipFill>
        <p:spPr>
          <a:xfrm>
            <a:off x="4404118" y="3429000"/>
            <a:ext cx="4739882" cy="3429000"/>
          </a:xfrm>
          <a:prstGeom prst="rect">
            <a:avLst/>
          </a:prstGeom>
          <a:ln>
            <a:noFill/>
          </a:ln>
          <a:effectLst>
            <a:outerShdw blurRad="292100" dist="139700" dir="2700000" algn="tl" rotWithShape="0">
              <a:srgbClr val="333333">
                <a:alpha val="65000"/>
              </a:srgbClr>
            </a:outerShdw>
          </a:effectLst>
        </p:spPr>
      </p:pic>
      <p:pic>
        <p:nvPicPr>
          <p:cNvPr id="5" name="Picture 4" descr="Screenshot (5).png"/>
          <p:cNvPicPr>
            <a:picLocks noChangeAspect="1"/>
          </p:cNvPicPr>
          <p:nvPr/>
        </p:nvPicPr>
        <p:blipFill>
          <a:blip r:embed="rId5"/>
          <a:stretch>
            <a:fillRect/>
          </a:stretch>
        </p:blipFill>
        <p:spPr>
          <a:xfrm>
            <a:off x="-88474" y="3429000"/>
            <a:ext cx="4514060" cy="3551466"/>
          </a:xfrm>
          <a:prstGeom prst="rect">
            <a:avLst/>
          </a:prstGeom>
          <a:ln>
            <a:noFill/>
          </a:ln>
          <a:effectLst>
            <a:outerShdw blurRad="292100" dist="139700" dir="2700000" algn="tl" rotWithShape="0">
              <a:srgbClr val="333333">
                <a:alpha val="65000"/>
              </a:srgbClr>
            </a:outerShdw>
          </a:effectLst>
        </p:spPr>
      </p:pic>
      <p:cxnSp>
        <p:nvCxnSpPr>
          <p:cNvPr id="9" name="Straight Connector 8">
            <a:extLst>
              <a:ext uri="{FF2B5EF4-FFF2-40B4-BE49-F238E27FC236}">
                <a16:creationId xmlns:a16="http://schemas.microsoft.com/office/drawing/2014/main" id="{26B67C11-A251-4818-93C5-EF942EA647C4}"/>
              </a:ext>
            </a:extLst>
          </p:cNvPr>
          <p:cNvCxnSpPr>
            <a:cxnSpLocks/>
          </p:cNvCxnSpPr>
          <p:nvPr/>
        </p:nvCxnSpPr>
        <p:spPr>
          <a:xfrm>
            <a:off x="1259632" y="1556792"/>
            <a:ext cx="0" cy="1394011"/>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F24DE2B8-2FDD-4A89-9E1B-D331B033CBFA}"/>
              </a:ext>
            </a:extLst>
          </p:cNvPr>
          <p:cNvCxnSpPr>
            <a:cxnSpLocks/>
          </p:cNvCxnSpPr>
          <p:nvPr/>
        </p:nvCxnSpPr>
        <p:spPr>
          <a:xfrm flipV="1">
            <a:off x="1259632" y="2950803"/>
            <a:ext cx="4896544"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4E2BEACB-90A6-4B8F-B8DB-33F8F5DB3B44}"/>
              </a:ext>
            </a:extLst>
          </p:cNvPr>
          <p:cNvCxnSpPr/>
          <p:nvPr/>
        </p:nvCxnSpPr>
        <p:spPr>
          <a:xfrm>
            <a:off x="6852390" y="2637459"/>
            <a:ext cx="0" cy="14401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687A8A74-2332-4F2A-B5F3-FAC7002734A0}"/>
              </a:ext>
            </a:extLst>
          </p:cNvPr>
          <p:cNvCxnSpPr>
            <a:cxnSpLocks/>
          </p:cNvCxnSpPr>
          <p:nvPr/>
        </p:nvCxnSpPr>
        <p:spPr>
          <a:xfrm flipH="1">
            <a:off x="3779912" y="5877272"/>
            <a:ext cx="208823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5" name="Arc 24">
            <a:extLst>
              <a:ext uri="{FF2B5EF4-FFF2-40B4-BE49-F238E27FC236}">
                <a16:creationId xmlns:a16="http://schemas.microsoft.com/office/drawing/2014/main" id="{2BE643B5-E5DE-4EE3-BC60-1B7916CAFE9D}"/>
              </a:ext>
            </a:extLst>
          </p:cNvPr>
          <p:cNvSpPr/>
          <p:nvPr/>
        </p:nvSpPr>
        <p:spPr>
          <a:xfrm rot="8706857">
            <a:off x="352274" y="5120982"/>
            <a:ext cx="359072" cy="1022891"/>
          </a:xfrm>
          <a:prstGeom prst="arc">
            <a:avLst/>
          </a:prstGeom>
          <a:ln>
            <a:headEnd type="none" w="med" len="med"/>
            <a:tailEnd type="arrow" w="med" len="med"/>
          </a:ln>
        </p:spPr>
        <p:style>
          <a:lnRef idx="3">
            <a:schemeClr val="dk1"/>
          </a:lnRef>
          <a:fillRef idx="0">
            <a:schemeClr val="dk1"/>
          </a:fillRef>
          <a:effectRef idx="2">
            <a:schemeClr val="dk1"/>
          </a:effectRef>
          <a:fontRef idx="minor">
            <a:schemeClr val="tx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6).png"/>
          <p:cNvPicPr>
            <a:picLocks noChangeAspect="1"/>
          </p:cNvPicPr>
          <p:nvPr/>
        </p:nvPicPr>
        <p:blipFill>
          <a:blip r:embed="rId2"/>
          <a:stretch>
            <a:fillRect/>
          </a:stretch>
        </p:blipFill>
        <p:spPr>
          <a:xfrm>
            <a:off x="0" y="0"/>
            <a:ext cx="5000628" cy="3571900"/>
          </a:xfrm>
          <a:prstGeom prst="rect">
            <a:avLst/>
          </a:prstGeom>
        </p:spPr>
      </p:pic>
      <p:pic>
        <p:nvPicPr>
          <p:cNvPr id="3" name="Picture 2" descr="Screenshot (7).png"/>
          <p:cNvPicPr>
            <a:picLocks noChangeAspect="1"/>
          </p:cNvPicPr>
          <p:nvPr/>
        </p:nvPicPr>
        <p:blipFill>
          <a:blip r:embed="rId3"/>
          <a:stretch>
            <a:fillRect/>
          </a:stretch>
        </p:blipFill>
        <p:spPr>
          <a:xfrm>
            <a:off x="-65697" y="3557248"/>
            <a:ext cx="4680515" cy="3304209"/>
          </a:xfrm>
          <a:prstGeom prst="rect">
            <a:avLst/>
          </a:prstGeom>
        </p:spPr>
      </p:pic>
      <p:pic>
        <p:nvPicPr>
          <p:cNvPr id="4" name="Picture 3" descr="Screenshot (8).png"/>
          <p:cNvPicPr>
            <a:picLocks noChangeAspect="1"/>
          </p:cNvPicPr>
          <p:nvPr/>
        </p:nvPicPr>
        <p:blipFill>
          <a:blip r:embed="rId4"/>
          <a:stretch>
            <a:fillRect/>
          </a:stretch>
        </p:blipFill>
        <p:spPr>
          <a:xfrm>
            <a:off x="4995769" y="42856"/>
            <a:ext cx="4283967" cy="3529043"/>
          </a:xfrm>
          <a:prstGeom prst="rect">
            <a:avLst/>
          </a:prstGeom>
        </p:spPr>
      </p:pic>
      <p:pic>
        <p:nvPicPr>
          <p:cNvPr id="5" name="Picture 4" descr="Screenshot (11).png"/>
          <p:cNvPicPr>
            <a:picLocks noChangeAspect="1"/>
          </p:cNvPicPr>
          <p:nvPr/>
        </p:nvPicPr>
        <p:blipFill>
          <a:blip r:embed="rId5"/>
          <a:stretch>
            <a:fillRect/>
          </a:stretch>
        </p:blipFill>
        <p:spPr>
          <a:xfrm>
            <a:off x="4624836" y="3557248"/>
            <a:ext cx="4519164" cy="3357586"/>
          </a:xfrm>
          <a:prstGeom prst="rect">
            <a:avLst/>
          </a:prstGeom>
        </p:spPr>
      </p:pic>
      <p:cxnSp>
        <p:nvCxnSpPr>
          <p:cNvPr id="9" name="Straight Arrow Connector 8">
            <a:extLst>
              <a:ext uri="{FF2B5EF4-FFF2-40B4-BE49-F238E27FC236}">
                <a16:creationId xmlns:a16="http://schemas.microsoft.com/office/drawing/2014/main" id="{A127D5DE-DA47-40AA-AE9A-D859042DCE1D}"/>
              </a:ext>
            </a:extLst>
          </p:cNvPr>
          <p:cNvCxnSpPr>
            <a:cxnSpLocks/>
          </p:cNvCxnSpPr>
          <p:nvPr/>
        </p:nvCxnSpPr>
        <p:spPr>
          <a:xfrm>
            <a:off x="1547664" y="2060848"/>
            <a:ext cx="0" cy="230425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0F295C31-2CEE-44BD-96E2-BFA00AFF5E7E}"/>
              </a:ext>
            </a:extLst>
          </p:cNvPr>
          <p:cNvCxnSpPr/>
          <p:nvPr/>
        </p:nvCxnSpPr>
        <p:spPr>
          <a:xfrm flipV="1">
            <a:off x="2987824" y="1196752"/>
            <a:ext cx="0" cy="432048"/>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0F1C168A-028C-4FA9-96ED-A32D174D9FCB}"/>
              </a:ext>
            </a:extLst>
          </p:cNvPr>
          <p:cNvCxnSpPr>
            <a:cxnSpLocks/>
          </p:cNvCxnSpPr>
          <p:nvPr/>
        </p:nvCxnSpPr>
        <p:spPr>
          <a:xfrm>
            <a:off x="2987824" y="1196752"/>
            <a:ext cx="244827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20E92485-2E99-422B-9C08-D6BD3FD231B1}"/>
              </a:ext>
            </a:extLst>
          </p:cNvPr>
          <p:cNvCxnSpPr/>
          <p:nvPr/>
        </p:nvCxnSpPr>
        <p:spPr>
          <a:xfrm>
            <a:off x="2411760" y="2924944"/>
            <a:ext cx="0" cy="792088"/>
          </a:xfrm>
          <a:prstGeom prst="line">
            <a:avLst/>
          </a:prstGeom>
        </p:spPr>
        <p:style>
          <a:lnRef idx="3">
            <a:schemeClr val="dk1"/>
          </a:lnRef>
          <a:fillRef idx="0">
            <a:schemeClr val="dk1"/>
          </a:fillRef>
          <a:effectRef idx="2">
            <a:schemeClr val="dk1"/>
          </a:effectRef>
          <a:fontRef idx="minor">
            <a:schemeClr val="tx1"/>
          </a:fontRef>
        </p:style>
      </p:cxnSp>
      <p:cxnSp>
        <p:nvCxnSpPr>
          <p:cNvPr id="23" name="Straight Arrow Connector 22">
            <a:extLst>
              <a:ext uri="{FF2B5EF4-FFF2-40B4-BE49-F238E27FC236}">
                <a16:creationId xmlns:a16="http://schemas.microsoft.com/office/drawing/2014/main" id="{50D4667D-C66B-4DB3-B684-8B023D2D3E68}"/>
              </a:ext>
            </a:extLst>
          </p:cNvPr>
          <p:cNvCxnSpPr/>
          <p:nvPr/>
        </p:nvCxnSpPr>
        <p:spPr>
          <a:xfrm>
            <a:off x="2411760" y="3717032"/>
            <a:ext cx="302433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0).png"/>
          <p:cNvPicPr>
            <a:picLocks noChangeAspect="1"/>
          </p:cNvPicPr>
          <p:nvPr/>
        </p:nvPicPr>
        <p:blipFill>
          <a:blip r:embed="rId2"/>
          <a:stretch>
            <a:fillRect/>
          </a:stretch>
        </p:blipFill>
        <p:spPr>
          <a:xfrm>
            <a:off x="-34787" y="0"/>
            <a:ext cx="4030722" cy="3310126"/>
          </a:xfrm>
          <a:prstGeom prst="rect">
            <a:avLst/>
          </a:prstGeom>
          <a:ln>
            <a:noFill/>
          </a:ln>
          <a:effectLst>
            <a:outerShdw blurRad="292100" dist="139700" dir="2700000" algn="tl" rotWithShape="0">
              <a:srgbClr val="333333">
                <a:alpha val="65000"/>
              </a:srgbClr>
            </a:outerShdw>
          </a:effectLst>
        </p:spPr>
      </p:pic>
      <p:pic>
        <p:nvPicPr>
          <p:cNvPr id="3" name="Picture 2" descr="Screenshot (12).png"/>
          <p:cNvPicPr>
            <a:picLocks noChangeAspect="1"/>
          </p:cNvPicPr>
          <p:nvPr/>
        </p:nvPicPr>
        <p:blipFill>
          <a:blip r:embed="rId3"/>
          <a:stretch>
            <a:fillRect/>
          </a:stretch>
        </p:blipFill>
        <p:spPr>
          <a:xfrm>
            <a:off x="3995936" y="0"/>
            <a:ext cx="5257488" cy="3214686"/>
          </a:xfrm>
          <a:prstGeom prst="rect">
            <a:avLst/>
          </a:prstGeom>
        </p:spPr>
      </p:pic>
      <p:pic>
        <p:nvPicPr>
          <p:cNvPr id="4" name="Picture 3" descr="Screenshot (13).png"/>
          <p:cNvPicPr>
            <a:picLocks noChangeAspect="1"/>
          </p:cNvPicPr>
          <p:nvPr/>
        </p:nvPicPr>
        <p:blipFill>
          <a:blip r:embed="rId4"/>
          <a:stretch>
            <a:fillRect/>
          </a:stretch>
        </p:blipFill>
        <p:spPr>
          <a:xfrm>
            <a:off x="6353373" y="3214686"/>
            <a:ext cx="3038399" cy="3643314"/>
          </a:xfrm>
          <a:prstGeom prst="rect">
            <a:avLst/>
          </a:prstGeom>
        </p:spPr>
      </p:pic>
      <p:pic>
        <p:nvPicPr>
          <p:cNvPr id="5" name="Picture 4" descr="Screenshot (14).png"/>
          <p:cNvPicPr>
            <a:picLocks noChangeAspect="1"/>
          </p:cNvPicPr>
          <p:nvPr/>
        </p:nvPicPr>
        <p:blipFill>
          <a:blip r:embed="rId5"/>
          <a:stretch>
            <a:fillRect/>
          </a:stretch>
        </p:blipFill>
        <p:spPr>
          <a:xfrm>
            <a:off x="3857587" y="3214689"/>
            <a:ext cx="2495785" cy="3643311"/>
          </a:xfrm>
          <a:prstGeom prst="rect">
            <a:avLst/>
          </a:prstGeom>
        </p:spPr>
      </p:pic>
      <p:pic>
        <p:nvPicPr>
          <p:cNvPr id="6" name="Picture 5" descr="Screenshot (15).png"/>
          <p:cNvPicPr>
            <a:picLocks noChangeAspect="1"/>
          </p:cNvPicPr>
          <p:nvPr/>
        </p:nvPicPr>
        <p:blipFill>
          <a:blip r:embed="rId6"/>
          <a:stretch>
            <a:fillRect/>
          </a:stretch>
        </p:blipFill>
        <p:spPr>
          <a:xfrm>
            <a:off x="-34786" y="3286124"/>
            <a:ext cx="3892374" cy="3571876"/>
          </a:xfrm>
          <a:prstGeom prst="rect">
            <a:avLst/>
          </a:prstGeom>
        </p:spPr>
      </p:pic>
      <p:cxnSp>
        <p:nvCxnSpPr>
          <p:cNvPr id="8" name="Straight Arrow Connector 7">
            <a:extLst>
              <a:ext uri="{FF2B5EF4-FFF2-40B4-BE49-F238E27FC236}">
                <a16:creationId xmlns:a16="http://schemas.microsoft.com/office/drawing/2014/main" id="{F60AD522-F267-4C16-BC4D-E0863688517E}"/>
              </a:ext>
            </a:extLst>
          </p:cNvPr>
          <p:cNvCxnSpPr/>
          <p:nvPr/>
        </p:nvCxnSpPr>
        <p:spPr>
          <a:xfrm>
            <a:off x="8172400" y="2996952"/>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C915DE1-85EF-46BD-A3D4-4729D09704AC}"/>
              </a:ext>
            </a:extLst>
          </p:cNvPr>
          <p:cNvCxnSpPr/>
          <p:nvPr/>
        </p:nvCxnSpPr>
        <p:spPr>
          <a:xfrm>
            <a:off x="8460432" y="2564904"/>
            <a:ext cx="0" cy="12241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B32FFEC8-74AB-41B4-9B54-81650C7BF638}"/>
              </a:ext>
            </a:extLst>
          </p:cNvPr>
          <p:cNvCxnSpPr/>
          <p:nvPr/>
        </p:nvCxnSpPr>
        <p:spPr>
          <a:xfrm flipH="1">
            <a:off x="5903097" y="5084064"/>
            <a:ext cx="90055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987C3FAF-EAD3-42F8-9C91-680446552318}"/>
              </a:ext>
            </a:extLst>
          </p:cNvPr>
          <p:cNvCxnSpPr/>
          <p:nvPr/>
        </p:nvCxnSpPr>
        <p:spPr>
          <a:xfrm flipH="1">
            <a:off x="3203848" y="5084064"/>
            <a:ext cx="86707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138</TotalTime>
  <Words>98</Words>
  <Application>Microsoft Office PowerPoint</Application>
  <PresentationFormat>On-screen Show (4:3)</PresentationFormat>
  <Paragraphs>24</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Algerian</vt:lpstr>
      <vt:lpstr>Arial</vt:lpstr>
      <vt:lpstr>Blackadder ITC</vt:lpstr>
      <vt:lpstr>Calibri</vt:lpstr>
      <vt:lpstr>Calibri Light</vt:lpstr>
      <vt:lpstr>Celestial</vt:lpstr>
      <vt:lpstr>          POCKETS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Dell</dc:creator>
  <cp:lastModifiedBy>Dell</cp:lastModifiedBy>
  <cp:revision>15</cp:revision>
  <dcterms:created xsi:type="dcterms:W3CDTF">2019-04-24T14:23:08Z</dcterms:created>
  <dcterms:modified xsi:type="dcterms:W3CDTF">2019-05-01T05:26:13Z</dcterms:modified>
</cp:coreProperties>
</file>

<file path=docProps/thumbnail.jpeg>
</file>